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011C3-A7A5-4047-939F-40B95EFD31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011C3-A7A5-4047-939F-40B95EFD315B}" type="datetimeFigureOut">
              <a:rPr lang="en-US" smtClean="0"/>
              <a:pPr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146DD-9676-46BF-8EA9-D7A4E6857C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5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HP\Downloads\NỀN KH TUẦ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1219200"/>
            <a:ext cx="77096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2346325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NỘI DUNG HỌC NGÀY THỨ SÁU (17/4/2020)</a:t>
            </a:r>
            <a:endParaRPr lang="en-US" sz="9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66800" y="2590800"/>
            <a:ext cx="74767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Kỹ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năng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sống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“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Hướng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dẫn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Bé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đeo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khẩu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trang</a:t>
            </a:r>
            <a:r>
              <a:rPr lang="en-US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”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057400" y="152400"/>
            <a:ext cx="48708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 MẦM NON VƯỜN HỒNG QUẬN 8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95600" y="609600"/>
            <a:ext cx="3514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NHÓM NAI BI (25 – 36 THÁNG)</a:t>
            </a:r>
            <a:endParaRPr lang="en-US" dirty="0"/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33</cp:revision>
  <dcterms:created xsi:type="dcterms:W3CDTF">2020-04-11T02:34:12Z</dcterms:created>
  <dcterms:modified xsi:type="dcterms:W3CDTF">2020-04-16T04:18:51Z</dcterms:modified>
</cp:coreProperties>
</file>