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12192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SÁU (17/4/2020)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2590800"/>
            <a:ext cx="7476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Kỹ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đeo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khẩu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57400" y="152400"/>
            <a:ext cx="4870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 QUẬN 8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95600" y="609600"/>
            <a:ext cx="3514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NHÓM NAI BI (25 – 36 THÁNG)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33</cp:revision>
  <dcterms:created xsi:type="dcterms:W3CDTF">2020-04-11T02:34:12Z</dcterms:created>
  <dcterms:modified xsi:type="dcterms:W3CDTF">2020-04-16T04:18:51Z</dcterms:modified>
</cp:coreProperties>
</file>